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Montserrat SemiBold"/>
      <p:regular r:id="rId18"/>
      <p:bold r:id="rId19"/>
      <p:italic r:id="rId20"/>
      <p:boldItalic r:id="rId21"/>
    </p:embeddedFont>
    <p:embeddedFont>
      <p:font typeface="Montserrat"/>
      <p:bold r:id="rId22"/>
      <p:boldItalic r:id="rId23"/>
    </p:embeddedFont>
    <p:embeddedFont>
      <p:font typeface="Montserrat Black"/>
      <p:bold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Open Sans SemiBold"/>
      <p:regular r:id="rId30"/>
      <p:bold r:id="rId31"/>
      <p:italic r:id="rId32"/>
      <p:boldItalic r:id="rId33"/>
    </p:embeddedFont>
    <p:embeddedFont>
      <p:font typeface="Montserrat ExtraBold"/>
      <p:bold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SemiBold-boldItalic.fntdata"/><Relationship Id="rId24" Type="http://schemas.openxmlformats.org/officeDocument/2006/relationships/font" Target="fonts/MontserratBlack-bold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Black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SemiBold-bold.fntdata"/><Relationship Id="rId30" Type="http://schemas.openxmlformats.org/officeDocument/2006/relationships/font" Target="fonts/OpenSansSemiBold-regular.fntdata"/><Relationship Id="rId11" Type="http://schemas.openxmlformats.org/officeDocument/2006/relationships/slide" Target="slides/slide5.xml"/><Relationship Id="rId33" Type="http://schemas.openxmlformats.org/officeDocument/2006/relationships/font" Target="fonts/OpenSansSemiBold-boldItalic.fntdata"/><Relationship Id="rId10" Type="http://schemas.openxmlformats.org/officeDocument/2006/relationships/slide" Target="slides/slide4.xml"/><Relationship Id="rId32" Type="http://schemas.openxmlformats.org/officeDocument/2006/relationships/font" Target="fonts/OpenSansSemiBold-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ExtraBold-bold.fntdata"/><Relationship Id="rId15" Type="http://schemas.openxmlformats.org/officeDocument/2006/relationships/slide" Target="slides/slide9.xml"/><Relationship Id="rId37" Type="http://schemas.openxmlformats.org/officeDocument/2006/relationships/font" Target="fonts/OpenSans-bold.fntdata"/><Relationship Id="rId14" Type="http://schemas.openxmlformats.org/officeDocument/2006/relationships/slide" Target="slides/slide8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italic.fntdata"/><Relationship Id="rId19" Type="http://schemas.openxmlformats.org/officeDocument/2006/relationships/font" Target="fonts/MontserratSemiBold-bold.fntdata"/><Relationship Id="rId18" Type="http://schemas.openxmlformats.org/officeDocument/2006/relationships/font" Target="fonts/Montserrat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amboard.google.com/d/1YjmJEjktnryuXoM45BdEMZytGe2EiFs4-DM_ZiM6IUE/edit?usp=sharing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455bd16ee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d455bd16ee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9e4c393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9e4c393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06165e40a_0_4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d06165e40a_0_4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5439403e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5439403e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Если вам не хватило места, вы можете здесь написать развернутый комментарий.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4eebfa506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4eebfa506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4eebfa506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4eebfa506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4eebfa506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4eebfa506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4eebfa506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4eebfa506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4eebfa506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4eebfa506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eebfa506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4eebfa506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https://jamboard.google.com/d/1YjmJEjktnryuXoM45BdEMZytGe2EiFs4-DM_ZiM6IUE/edit?usp=sharing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eebfa506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4eebfa506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5_Custom Layout">
  <p:cSld name="75_Custom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>
            <p:ph idx="2" type="pic"/>
          </p:nvPr>
        </p:nvSpPr>
        <p:spPr>
          <a:xfrm>
            <a:off x="0" y="0"/>
            <a:ext cx="305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Custom Layout" showMasterSp="0">
  <p:cSld name="45_Custom Layou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7_Custom Layou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1_Custom Layout">
  <p:cSld name="131_Custom Layou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20"/>
          <p:cNvSpPr/>
          <p:nvPr>
            <p:ph idx="2" type="pic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5_Custom Layout" showMasterSp="0">
  <p:cSld name="65_Custom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8" name="Google Shape;78;p23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Custom Layout">
  <p:cSld name="34_Custom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4"/>
          <p:cNvSpPr/>
          <p:nvPr>
            <p:ph idx="2" type="pic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25"/>
          <p:cNvSpPr/>
          <p:nvPr>
            <p:ph idx="2" type="pic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26"/>
          <p:cNvSpPr/>
          <p:nvPr>
            <p:ph idx="2" type="pic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7"/>
          <p:cNvSpPr/>
          <p:nvPr>
            <p:ph idx="2" type="pic"/>
          </p:nvPr>
        </p:nvSpPr>
        <p:spPr>
          <a:xfrm>
            <a:off x="6185389" y="0"/>
            <a:ext cx="2958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0_Custom Layout">
  <p:cSld name="90_Custom Layou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"/>
          <p:cNvSpPr txBox="1"/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9_Custom Layout">
  <p:cSld name="129_Custom Layou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 txBox="1"/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3_Custom Layout">
  <p:cSld name="133_Custom Layout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 txBox="1"/>
          <p:nvPr>
            <p:ph type="title"/>
          </p:nvPr>
        </p:nvSpPr>
        <p:spPr>
          <a:xfrm>
            <a:off x="3111783" y="1038639"/>
            <a:ext cx="2920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30"/>
          <p:cNvSpPr/>
          <p:nvPr>
            <p:ph idx="2" type="pic"/>
          </p:nvPr>
        </p:nvSpPr>
        <p:spPr>
          <a:xfrm>
            <a:off x="1285874" y="587184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8" name="Google Shape;98;p30"/>
          <p:cNvSpPr/>
          <p:nvPr>
            <p:ph idx="3" type="pic"/>
          </p:nvPr>
        </p:nvSpPr>
        <p:spPr>
          <a:xfrm>
            <a:off x="6336507" y="587183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9" name="Google Shape;99;p30"/>
          <p:cNvSpPr/>
          <p:nvPr>
            <p:ph idx="4" type="pic"/>
          </p:nvPr>
        </p:nvSpPr>
        <p:spPr>
          <a:xfrm>
            <a:off x="1285874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0" name="Google Shape;100;p30"/>
          <p:cNvSpPr/>
          <p:nvPr>
            <p:ph idx="5" type="pic"/>
          </p:nvPr>
        </p:nvSpPr>
        <p:spPr>
          <a:xfrm>
            <a:off x="6336507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6_Custom Layout">
  <p:cSld name="136_Custom Layout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31"/>
          <p:cNvSpPr/>
          <p:nvPr>
            <p:ph idx="2" type="pic"/>
          </p:nvPr>
        </p:nvSpPr>
        <p:spPr>
          <a:xfrm>
            <a:off x="1674018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4" name="Google Shape;104;p31"/>
          <p:cNvSpPr/>
          <p:nvPr>
            <p:ph idx="3" type="pic"/>
          </p:nvPr>
        </p:nvSpPr>
        <p:spPr>
          <a:xfrm>
            <a:off x="5123023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5" name="Google Shape;105;p31"/>
          <p:cNvSpPr/>
          <p:nvPr>
            <p:ph idx="4" type="pic"/>
          </p:nvPr>
        </p:nvSpPr>
        <p:spPr>
          <a:xfrm>
            <a:off x="3398521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6" name="Google Shape;106;p31"/>
          <p:cNvSpPr/>
          <p:nvPr>
            <p:ph idx="5" type="pic"/>
          </p:nvPr>
        </p:nvSpPr>
        <p:spPr>
          <a:xfrm>
            <a:off x="6847526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Custom Layout">
  <p:cSld name="43_Custom Layou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32"/>
          <p:cNvSpPr/>
          <p:nvPr>
            <p:ph idx="2" type="pic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0" name="Google Shape;110;p32"/>
          <p:cNvSpPr/>
          <p:nvPr>
            <p:ph idx="3" type="pic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1" name="Google Shape;111;p32"/>
          <p:cNvSpPr/>
          <p:nvPr>
            <p:ph idx="4" type="pic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2" name="Google Shape;112;p32"/>
          <p:cNvSpPr/>
          <p:nvPr>
            <p:ph idx="5" type="pic"/>
          </p:nvPr>
        </p:nvSpPr>
        <p:spPr>
          <a:xfrm>
            <a:off x="7721580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3" name="Google Shape;113;p32"/>
          <p:cNvSpPr/>
          <p:nvPr>
            <p:ph idx="6" type="pic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4" name="Google Shape;114;p32"/>
          <p:cNvSpPr/>
          <p:nvPr>
            <p:ph idx="7" type="pic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5" name="Google Shape;115;p32"/>
          <p:cNvSpPr/>
          <p:nvPr>
            <p:ph idx="8" type="pic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6" name="Google Shape;116;p32"/>
          <p:cNvSpPr/>
          <p:nvPr>
            <p:ph idx="9" type="pic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7" name="Google Shape;117;p32"/>
          <p:cNvSpPr/>
          <p:nvPr>
            <p:ph idx="13" type="pic"/>
          </p:nvPr>
        </p:nvSpPr>
        <p:spPr>
          <a:xfrm>
            <a:off x="7721580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8" name="Google Shape;118;p32"/>
          <p:cNvSpPr/>
          <p:nvPr>
            <p:ph idx="14" type="pic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Custom Layout">
  <p:cSld name="44_Custom Layou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/>
          <p:nvPr>
            <p:ph type="title"/>
          </p:nvPr>
        </p:nvSpPr>
        <p:spPr>
          <a:xfrm>
            <a:off x="1521618" y="710026"/>
            <a:ext cx="2324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33"/>
          <p:cNvSpPr/>
          <p:nvPr>
            <p:ph idx="2" type="pic"/>
          </p:nvPr>
        </p:nvSpPr>
        <p:spPr>
          <a:xfrm>
            <a:off x="4035688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2" name="Google Shape;122;p33"/>
          <p:cNvSpPr/>
          <p:nvPr>
            <p:ph idx="3" type="pic"/>
          </p:nvPr>
        </p:nvSpPr>
        <p:spPr>
          <a:xfrm>
            <a:off x="5673602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3" name="Google Shape;123;p33"/>
          <p:cNvSpPr/>
          <p:nvPr>
            <p:ph idx="4" type="pic"/>
          </p:nvPr>
        </p:nvSpPr>
        <p:spPr>
          <a:xfrm>
            <a:off x="7311515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4" name="Google Shape;124;p33"/>
          <p:cNvSpPr/>
          <p:nvPr>
            <p:ph idx="5" type="pic"/>
          </p:nvPr>
        </p:nvSpPr>
        <p:spPr>
          <a:xfrm>
            <a:off x="239777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5" name="Google Shape;125;p33"/>
          <p:cNvSpPr/>
          <p:nvPr>
            <p:ph idx="6" type="pic"/>
          </p:nvPr>
        </p:nvSpPr>
        <p:spPr>
          <a:xfrm>
            <a:off x="4035688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6" name="Google Shape;126;p33"/>
          <p:cNvSpPr/>
          <p:nvPr>
            <p:ph idx="7" type="pic"/>
          </p:nvPr>
        </p:nvSpPr>
        <p:spPr>
          <a:xfrm>
            <a:off x="5673602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7" name="Google Shape;127;p33"/>
          <p:cNvSpPr/>
          <p:nvPr>
            <p:ph idx="8" type="pic"/>
          </p:nvPr>
        </p:nvSpPr>
        <p:spPr>
          <a:xfrm>
            <a:off x="731151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34"/>
          <p:cNvSpPr/>
          <p:nvPr>
            <p:ph idx="2" type="pic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35"/>
          <p:cNvSpPr/>
          <p:nvPr>
            <p:ph idx="2" type="pic"/>
          </p:nvPr>
        </p:nvSpPr>
        <p:spPr>
          <a:xfrm>
            <a:off x="1266776" y="2137947"/>
            <a:ext cx="38022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1_Custom Layout">
  <p:cSld name="91_Custom Layou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type="title"/>
          </p:nvPr>
        </p:nvSpPr>
        <p:spPr>
          <a:xfrm>
            <a:off x="1521618" y="409057"/>
            <a:ext cx="7334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36"/>
          <p:cNvSpPr/>
          <p:nvPr>
            <p:ph idx="2" type="pic"/>
          </p:nvPr>
        </p:nvSpPr>
        <p:spPr>
          <a:xfrm>
            <a:off x="1600957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8" name="Google Shape;138;p36"/>
          <p:cNvSpPr/>
          <p:nvPr>
            <p:ph idx="3" type="pic"/>
          </p:nvPr>
        </p:nvSpPr>
        <p:spPr>
          <a:xfrm>
            <a:off x="4078818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9" name="Google Shape;139;p36"/>
          <p:cNvSpPr/>
          <p:nvPr>
            <p:ph idx="4" type="pic"/>
          </p:nvPr>
        </p:nvSpPr>
        <p:spPr>
          <a:xfrm>
            <a:off x="6556679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type="title"/>
          </p:nvPr>
        </p:nvSpPr>
        <p:spPr>
          <a:xfrm>
            <a:off x="1521618" y="710026"/>
            <a:ext cx="3000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37"/>
          <p:cNvSpPr/>
          <p:nvPr>
            <p:ph idx="2" type="pic"/>
          </p:nvPr>
        </p:nvSpPr>
        <p:spPr>
          <a:xfrm>
            <a:off x="5334001" y="885194"/>
            <a:ext cx="2793300" cy="337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Title Slide">
  <p:cSld name="40_Title Slid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8"/>
          <p:cNvSpPr txBox="1"/>
          <p:nvPr>
            <p:ph type="title"/>
          </p:nvPr>
        </p:nvSpPr>
        <p:spPr>
          <a:xfrm>
            <a:off x="1343025" y="782144"/>
            <a:ext cx="6458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 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9"/>
          <p:cNvSpPr txBox="1"/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0_Custom Layout">
  <p:cSld name="80_Custom Layou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40"/>
          <p:cNvSpPr/>
          <p:nvPr>
            <p:ph idx="2" type="pic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41"/>
          <p:cNvSpPr/>
          <p:nvPr>
            <p:ph idx="2" type="pic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 i="0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0" y="4718602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6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 pos="175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 pos="89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ordwall.net/resource/37740956" TargetMode="External"/><Relationship Id="rId4" Type="http://schemas.openxmlformats.org/officeDocument/2006/relationships/hyperlink" Target="https://jamboard.google.com/d/1YjmJEjktnryuXoM45BdEMZytGe2EiFs4-DM_ZiM6IUE/edit?usp=sharin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7.jpg"/><Relationship Id="rId5" Type="http://schemas.openxmlformats.org/officeDocument/2006/relationships/image" Target="../media/image3.jpg"/><Relationship Id="rId6" Type="http://schemas.openxmlformats.org/officeDocument/2006/relationships/image" Target="../media/image11.jpg"/><Relationship Id="rId7" Type="http://schemas.openxmlformats.org/officeDocument/2006/relationships/image" Target="../media/image15.png"/><Relationship Id="rId8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gif"/><Relationship Id="rId4" Type="http://schemas.openxmlformats.org/officeDocument/2006/relationships/hyperlink" Target="https://wordwall.net/resource/37740956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hyperlink" Target="https://jamboard.google.com/d/1YjmJEjktnryuXoM45BdEMZytGe2EiFs4-DM_ZiM6IUE/edit?usp=shar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42"/>
          <p:cNvPicPr preferRelativeResize="0"/>
          <p:nvPr/>
        </p:nvPicPr>
        <p:blipFill rotWithShape="1">
          <a:blip r:embed="rId3">
            <a:alphaModFix/>
          </a:blip>
          <a:srcRect b="1456" l="0" r="0" t="1465"/>
          <a:stretch/>
        </p:blipFill>
        <p:spPr>
          <a:xfrm>
            <a:off x="1275225" y="699750"/>
            <a:ext cx="3317700" cy="37440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pic>
      <p:sp>
        <p:nvSpPr>
          <p:cNvPr id="158" name="Google Shape;158;p42"/>
          <p:cNvSpPr txBox="1"/>
          <p:nvPr/>
        </p:nvSpPr>
        <p:spPr>
          <a:xfrm>
            <a:off x="5051075" y="1803300"/>
            <a:ext cx="3043800" cy="15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Montserrat"/>
                <a:ea typeface="Montserrat"/>
                <a:cs typeface="Montserrat"/>
                <a:sym typeface="Montserrat"/>
              </a:rPr>
              <a:t>Daria Solodey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Methodist, course creator, English teacher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42"/>
          <p:cNvPicPr preferRelativeResize="0"/>
          <p:nvPr/>
        </p:nvPicPr>
        <p:blipFill rotWithShape="1">
          <a:blip r:embed="rId4">
            <a:alphaModFix/>
          </a:blip>
          <a:srcRect b="0" l="2803" r="2794" t="0"/>
          <a:stretch/>
        </p:blipFill>
        <p:spPr>
          <a:xfrm>
            <a:off x="1275225" y="699750"/>
            <a:ext cx="3317700" cy="37440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1"/>
          <p:cNvSpPr txBox="1"/>
          <p:nvPr/>
        </p:nvSpPr>
        <p:spPr>
          <a:xfrm>
            <a:off x="360950" y="598550"/>
            <a:ext cx="8238600" cy="22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Useful links:</a:t>
            </a:r>
            <a:endParaRPr sz="20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Tasks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https://wordwall.net/resource/37740956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 - questions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https://jamboard.google.com/d/1YjmJEjktnryuXoM45BdEMZytGe2EiFs4-DM_ZiM6IUE/edit?usp=sharing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 - group board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2"/>
          <p:cNvSpPr/>
          <p:nvPr/>
        </p:nvSpPr>
        <p:spPr>
          <a:xfrm>
            <a:off x="2634500" y="1728975"/>
            <a:ext cx="3875100" cy="1685700"/>
          </a:xfrm>
          <a:prstGeom prst="rect">
            <a:avLst/>
          </a:prstGeom>
          <a:solidFill>
            <a:srgbClr val="FF6B08"/>
          </a:solidFill>
          <a:ln>
            <a:noFill/>
          </a:ln>
          <a:effectLst>
            <a:outerShdw blurRad="762000" rotWithShape="0" algn="t" dir="5400000" dist="254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3600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F0F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52"/>
          <p:cNvSpPr txBox="1"/>
          <p:nvPr/>
        </p:nvSpPr>
        <p:spPr>
          <a:xfrm>
            <a:off x="3011425" y="1766250"/>
            <a:ext cx="4117800" cy="16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/>
          <p:nvPr/>
        </p:nvSpPr>
        <p:spPr>
          <a:xfrm>
            <a:off x="2335275" y="394150"/>
            <a:ext cx="4522800" cy="111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43"/>
          <p:cNvSpPr/>
          <p:nvPr/>
        </p:nvSpPr>
        <p:spPr>
          <a:xfrm>
            <a:off x="8626253" y="4698080"/>
            <a:ext cx="241648" cy="195150"/>
          </a:xfrm>
          <a:custGeom>
            <a:rect b="b" l="l" r="r" t="t"/>
            <a:pathLst>
              <a:path extrusionOk="0" h="128" w="160">
                <a:moveTo>
                  <a:pt x="159" y="66"/>
                </a:moveTo>
                <a:cubicBezTo>
                  <a:pt x="98" y="127"/>
                  <a:pt x="98" y="127"/>
                  <a:pt x="98" y="127"/>
                </a:cubicBezTo>
                <a:cubicBezTo>
                  <a:pt x="97" y="128"/>
                  <a:pt x="97" y="128"/>
                  <a:pt x="96" y="128"/>
                </a:cubicBezTo>
                <a:cubicBezTo>
                  <a:pt x="95" y="128"/>
                  <a:pt x="95" y="128"/>
                  <a:pt x="94" y="127"/>
                </a:cubicBezTo>
                <a:cubicBezTo>
                  <a:pt x="93" y="126"/>
                  <a:pt x="93" y="125"/>
                  <a:pt x="94" y="124"/>
                </a:cubicBezTo>
                <a:cubicBezTo>
                  <a:pt x="152" y="66"/>
                  <a:pt x="152" y="66"/>
                  <a:pt x="15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3"/>
                  <a:pt x="1" y="61"/>
                  <a:pt x="2" y="61"/>
                </a:cubicBezTo>
                <a:cubicBezTo>
                  <a:pt x="152" y="61"/>
                  <a:pt x="152" y="61"/>
                  <a:pt x="152" y="61"/>
                </a:cubicBezTo>
                <a:cubicBezTo>
                  <a:pt x="94" y="4"/>
                  <a:pt x="94" y="4"/>
                  <a:pt x="94" y="4"/>
                </a:cubicBezTo>
                <a:cubicBezTo>
                  <a:pt x="93" y="3"/>
                  <a:pt x="93" y="2"/>
                  <a:pt x="94" y="1"/>
                </a:cubicBezTo>
                <a:cubicBezTo>
                  <a:pt x="95" y="0"/>
                  <a:pt x="97" y="0"/>
                  <a:pt x="98" y="1"/>
                </a:cubicBezTo>
                <a:cubicBezTo>
                  <a:pt x="159" y="62"/>
                  <a:pt x="159" y="62"/>
                  <a:pt x="159" y="62"/>
                </a:cubicBezTo>
                <a:cubicBezTo>
                  <a:pt x="159" y="62"/>
                  <a:pt x="160" y="62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60" y="65"/>
                  <a:pt x="160" y="65"/>
                  <a:pt x="159" y="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43"/>
          <p:cNvSpPr txBox="1"/>
          <p:nvPr/>
        </p:nvSpPr>
        <p:spPr>
          <a:xfrm>
            <a:off x="1892175" y="411950"/>
            <a:ext cx="46014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  Our goal</a:t>
            </a:r>
            <a:endParaRPr sz="30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746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-"/>
            </a:pPr>
            <a:r>
              <a:rPr b="1" lang="en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Pass a job interview</a:t>
            </a:r>
            <a:endParaRPr b="1"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7" name="Google Shape;1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550" y="1798875"/>
            <a:ext cx="4184400" cy="23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43"/>
          <p:cNvSpPr txBox="1"/>
          <p:nvPr/>
        </p:nvSpPr>
        <p:spPr>
          <a:xfrm>
            <a:off x="409050" y="1660925"/>
            <a:ext cx="4019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ExtraBold"/>
                <a:ea typeface="Montserrat ExtraBold"/>
                <a:cs typeface="Montserrat ExtraBold"/>
                <a:sym typeface="Montserrat ExtraBold"/>
              </a:rPr>
              <a:t>        Our rules: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-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Turn on your camera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-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Set up your microphone 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-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Be active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43"/>
          <p:cNvSpPr txBox="1"/>
          <p:nvPr/>
        </p:nvSpPr>
        <p:spPr>
          <a:xfrm>
            <a:off x="5229375" y="293150"/>
            <a:ext cx="684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🔥</a:t>
            </a:r>
            <a:endParaRPr sz="3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4150" y="665750"/>
            <a:ext cx="2072600" cy="2072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" name="Google Shape;17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6475" y="665750"/>
            <a:ext cx="3016300" cy="2072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" name="Google Shape;176;p44"/>
          <p:cNvPicPr preferRelativeResize="0"/>
          <p:nvPr/>
        </p:nvPicPr>
        <p:blipFill rotWithShape="1">
          <a:blip r:embed="rId5">
            <a:alphaModFix/>
          </a:blip>
          <a:srcRect b="0" l="1450" r="2487" t="0"/>
          <a:stretch/>
        </p:blipFill>
        <p:spPr>
          <a:xfrm>
            <a:off x="248112" y="2880125"/>
            <a:ext cx="2707510" cy="21139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" name="Google Shape;17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0086" y="2883600"/>
            <a:ext cx="2779690" cy="2107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" name="Google Shape;178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4224" y="2900800"/>
            <a:ext cx="2779701" cy="207259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44"/>
          <p:cNvPicPr preferRelativeResize="0"/>
          <p:nvPr/>
        </p:nvPicPr>
        <p:blipFill rotWithShape="1">
          <a:blip r:embed="rId8">
            <a:alphaModFix/>
          </a:blip>
          <a:srcRect b="0" l="4552" r="0" t="0"/>
          <a:stretch/>
        </p:blipFill>
        <p:spPr>
          <a:xfrm>
            <a:off x="278600" y="645075"/>
            <a:ext cx="2646525" cy="21139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" name="Google Shape;180;p44"/>
          <p:cNvSpPr txBox="1"/>
          <p:nvPr/>
        </p:nvSpPr>
        <p:spPr>
          <a:xfrm>
            <a:off x="278600" y="556400"/>
            <a:ext cx="76068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1                2                3</a:t>
            </a:r>
            <a:endParaRPr sz="48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4              5              6</a:t>
            </a:r>
            <a:endParaRPr sz="48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1" name="Google Shape;181;p44"/>
          <p:cNvSpPr txBox="1"/>
          <p:nvPr/>
        </p:nvSpPr>
        <p:spPr>
          <a:xfrm>
            <a:off x="1908975" y="79400"/>
            <a:ext cx="5675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How do you feel about your preparation?</a:t>
            </a:r>
            <a:endParaRPr sz="19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900" y="1177150"/>
            <a:ext cx="4783949" cy="365102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5"/>
          <p:cNvSpPr txBox="1"/>
          <p:nvPr/>
        </p:nvSpPr>
        <p:spPr>
          <a:xfrm>
            <a:off x="764375" y="798125"/>
            <a:ext cx="4477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LET’S GET STARTED!</a:t>
            </a:r>
            <a:endParaRPr sz="6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050" y="411950"/>
            <a:ext cx="3688093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6"/>
          <p:cNvSpPr txBox="1"/>
          <p:nvPr/>
        </p:nvSpPr>
        <p:spPr>
          <a:xfrm>
            <a:off x="685550" y="1202125"/>
            <a:ext cx="567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Tell me about yourself</a:t>
            </a:r>
            <a:endParaRPr sz="3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300" y="939400"/>
            <a:ext cx="4912100" cy="376594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9" name="Google Shape;199;p47"/>
          <p:cNvSpPr txBox="1"/>
          <p:nvPr/>
        </p:nvSpPr>
        <p:spPr>
          <a:xfrm>
            <a:off x="2187600" y="244450"/>
            <a:ext cx="476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4"/>
              </a:rPr>
              <a:t>Time for random questions!</a:t>
            </a:r>
            <a:endParaRPr sz="24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425" y="152400"/>
            <a:ext cx="283045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8"/>
          <p:cNvSpPr txBox="1"/>
          <p:nvPr/>
        </p:nvSpPr>
        <p:spPr>
          <a:xfrm>
            <a:off x="867075" y="768575"/>
            <a:ext cx="56757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 Medium"/>
                <a:ea typeface="Montserrat Medium"/>
                <a:cs typeface="Montserrat Medium"/>
                <a:sym typeface="Montserrat Medium"/>
              </a:rPr>
              <a:t>What questions may you ask at the job interview?</a:t>
            </a:r>
            <a:endParaRPr sz="3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9"/>
          <p:cNvSpPr/>
          <p:nvPr/>
        </p:nvSpPr>
        <p:spPr>
          <a:xfrm>
            <a:off x="472975" y="975500"/>
            <a:ext cx="4710000" cy="129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49"/>
          <p:cNvPicPr preferRelativeResize="0"/>
          <p:nvPr/>
        </p:nvPicPr>
        <p:blipFill rotWithShape="1">
          <a:blip r:embed="rId3">
            <a:alphaModFix/>
          </a:blip>
          <a:srcRect b="0" l="10459" r="7633" t="0"/>
          <a:stretch/>
        </p:blipFill>
        <p:spPr>
          <a:xfrm>
            <a:off x="4463600" y="999800"/>
            <a:ext cx="4601574" cy="42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9"/>
          <p:cNvSpPr txBox="1"/>
          <p:nvPr/>
        </p:nvSpPr>
        <p:spPr>
          <a:xfrm>
            <a:off x="630625" y="945925"/>
            <a:ext cx="4473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Good job guys! </a:t>
            </a:r>
            <a:endParaRPr b="1" sz="3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 am proud of you!</a:t>
            </a:r>
            <a:endParaRPr sz="3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oodoo Powerpoint Template">
  <a:themeElements>
    <a:clrScheme name="Другая 5">
      <a:dk1>
        <a:srgbClr val="222222"/>
      </a:dk1>
      <a:lt1>
        <a:srgbClr val="F0F0F0"/>
      </a:lt1>
      <a:dk2>
        <a:srgbClr val="FEFFFF"/>
      </a:dk2>
      <a:lt2>
        <a:srgbClr val="FEFFFF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